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1" r:id="rId3"/>
    <p:sldId id="270" r:id="rId4"/>
    <p:sldId id="271" r:id="rId5"/>
    <p:sldId id="266" r:id="rId6"/>
    <p:sldId id="267" r:id="rId7"/>
    <p:sldId id="268" r:id="rId8"/>
    <p:sldId id="269" r:id="rId9"/>
    <p:sldId id="273" r:id="rId10"/>
    <p:sldId id="272" r:id="rId11"/>
    <p:sldId id="274" r:id="rId12"/>
    <p:sldId id="275" r:id="rId13"/>
    <p:sldId id="276" r:id="rId14"/>
    <p:sldId id="277" r:id="rId15"/>
    <p:sldId id="279" r:id="rId16"/>
    <p:sldId id="278" r:id="rId17"/>
    <p:sldId id="280" r:id="rId18"/>
    <p:sldId id="281" r:id="rId19"/>
    <p:sldId id="282" r:id="rId20"/>
    <p:sldId id="283"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E274"/>
    <a:srgbClr val="31402D"/>
    <a:srgbClr val="E6E6E6"/>
    <a:srgbClr val="15F39E"/>
    <a:srgbClr val="45E8B4"/>
    <a:srgbClr val="28C828"/>
    <a:srgbClr val="ECF6F2"/>
    <a:srgbClr val="E1DED7"/>
    <a:srgbClr val="5C406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39" d="100"/>
          <a:sy n="39" d="100"/>
        </p:scale>
        <p:origin x="36" y="13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6762607" y="4458309"/>
            <a:ext cx="1661843" cy="207623"/>
          </a:xfrm>
        </p:spPr>
        <p:txBody>
          <a:bodyPr>
            <a:noAutofit/>
          </a:bodyPr>
          <a:lstStyle>
            <a:lvl1pPr>
              <a:defRPr sz="14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6762607" y="4458309"/>
            <a:ext cx="1661843" cy="207623"/>
          </a:xfrm>
        </p:spPr>
        <p:txBody>
          <a:bodyPr>
            <a:noAutofit/>
          </a:bodyPr>
          <a:lstStyle>
            <a:lvl1pPr>
              <a:defRPr sz="1400"/>
            </a:lvl1pPr>
          </a:lstStyle>
          <a:p>
            <a:pPr lvl="0"/>
            <a:r>
              <a:rPr lang="en-US" dirty="0"/>
              <a:t>Add Your Subtitle</a:t>
            </a:r>
          </a:p>
        </p:txBody>
      </p:sp>
      <p:sp>
        <p:nvSpPr>
          <p:cNvPr id="5" name="Title 1"/>
          <p:cNvSpPr>
            <a:spLocks noGrp="1"/>
          </p:cNvSpPr>
          <p:nvPr>
            <p:ph type="title" hasCustomPrompt="1"/>
          </p:nvPr>
        </p:nvSpPr>
        <p:spPr>
          <a:xfrm>
            <a:off x="5509700" y="953437"/>
            <a:ext cx="2914750" cy="1577202"/>
          </a:xfrm>
        </p:spPr>
        <p:txBody>
          <a:bodyPr/>
          <a:lstStyle>
            <a:lvl1pPr algn="r">
              <a:defRPr/>
            </a:lvl1p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356299"/>
            <a:ext cx="5863730" cy="4425252"/>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356299"/>
            <a:ext cx="5863730" cy="4425252"/>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852860" y="3298051"/>
            <a:ext cx="1925911" cy="967291"/>
          </a:xfrm>
        </p:spPr>
        <p:txBody>
          <a:bodyPr>
            <a:normAutofit/>
          </a:bodyPr>
          <a:lstStyle>
            <a:lvl1pPr>
              <a:defRPr sz="1600"/>
            </a:lvl1pPr>
          </a:lstStyle>
          <a:p>
            <a:r>
              <a:rPr lang="en-US" dirty="0"/>
              <a:t>Add Your Title</a:t>
            </a:r>
          </a:p>
        </p:txBody>
      </p:sp>
      <p:sp>
        <p:nvSpPr>
          <p:cNvPr id="6" name="Text Placeholder 6"/>
          <p:cNvSpPr>
            <a:spLocks noGrp="1"/>
          </p:cNvSpPr>
          <p:nvPr>
            <p:ph type="body" sz="quarter" idx="10" hasCustomPrompt="1"/>
          </p:nvPr>
        </p:nvSpPr>
        <p:spPr>
          <a:xfrm>
            <a:off x="468313" y="356299"/>
            <a:ext cx="5863730" cy="4425252"/>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421372"/>
            <a:ext cx="4315952"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4315786"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421372"/>
            <a:ext cx="4316100"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9/8/2017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FFFFFF"/>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5C406F"/>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5C406F"/>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5C406F"/>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5C406F"/>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5C406F"/>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tanding in the grass&#10;&#10;Description generated with very high confidence">
            <a:extLst>
              <a:ext uri="{FF2B5EF4-FFF2-40B4-BE49-F238E27FC236}">
                <a16:creationId xmlns:a16="http://schemas.microsoft.com/office/drawing/2014/main" id="{537C0D39-8BF3-4350-A97C-14F336F3D21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 Placeholder 4"/>
          <p:cNvSpPr>
            <a:spLocks noGrp="1"/>
          </p:cNvSpPr>
          <p:nvPr>
            <p:ph type="body" sz="quarter" idx="11"/>
          </p:nvPr>
        </p:nvSpPr>
        <p:spPr>
          <a:xfrm>
            <a:off x="6707529" y="3553428"/>
            <a:ext cx="1821093" cy="949125"/>
          </a:xfrm>
        </p:spPr>
        <p:txBody>
          <a:bodyPr/>
          <a:lstStyle/>
          <a:p>
            <a:pPr algn="r"/>
            <a:r>
              <a:rPr lang="en-US" sz="2000" dirty="0">
                <a:solidFill>
                  <a:srgbClr val="FFFFFF"/>
                </a:solidFill>
                <a:latin typeface="ABeeZee" panose="02000000000000000000" pitchFamily="50" charset="0"/>
              </a:rPr>
              <a:t>“My </a:t>
            </a:r>
          </a:p>
          <a:p>
            <a:pPr algn="r"/>
            <a:r>
              <a:rPr lang="en-US" sz="2000" dirty="0">
                <a:solidFill>
                  <a:srgbClr val="FFFFFF"/>
                </a:solidFill>
                <a:latin typeface="ABeeZee" panose="02000000000000000000" pitchFamily="50" charset="0"/>
              </a:rPr>
              <a:t>heart </a:t>
            </a:r>
            <a:r>
              <a:rPr lang="en-US" sz="2000" dirty="0" err="1">
                <a:solidFill>
                  <a:srgbClr val="FFFFFF"/>
                </a:solidFill>
                <a:latin typeface="ABeeZee" panose="02000000000000000000" pitchFamily="50" charset="0"/>
              </a:rPr>
              <a:t>rejoiceth</a:t>
            </a:r>
            <a:r>
              <a:rPr lang="en-US" sz="2000" dirty="0">
                <a:solidFill>
                  <a:srgbClr val="FFFFFF"/>
                </a:solidFill>
                <a:latin typeface="ABeeZee" panose="02000000000000000000" pitchFamily="50" charset="0"/>
              </a:rPr>
              <a:t> </a:t>
            </a:r>
            <a:br>
              <a:rPr lang="en-US" sz="2000" dirty="0">
                <a:solidFill>
                  <a:srgbClr val="FFFFFF"/>
                </a:solidFill>
                <a:latin typeface="ABeeZee" panose="02000000000000000000" pitchFamily="50" charset="0"/>
              </a:rPr>
            </a:br>
            <a:r>
              <a:rPr lang="en-US" sz="2000" dirty="0">
                <a:solidFill>
                  <a:srgbClr val="FFFFFF"/>
                </a:solidFill>
                <a:latin typeface="ABeeZee" panose="02000000000000000000" pitchFamily="50" charset="0"/>
              </a:rPr>
              <a:t>in the LORD”</a:t>
            </a:r>
          </a:p>
        </p:txBody>
      </p:sp>
      <p:sp>
        <p:nvSpPr>
          <p:cNvPr id="3" name="Title 2"/>
          <p:cNvSpPr>
            <a:spLocks noGrp="1"/>
          </p:cNvSpPr>
          <p:nvPr>
            <p:ph type="title"/>
          </p:nvPr>
        </p:nvSpPr>
        <p:spPr>
          <a:xfrm>
            <a:off x="5133372" y="953437"/>
            <a:ext cx="3291078" cy="1577202"/>
          </a:xfrm>
        </p:spPr>
        <p:txBody>
          <a:bodyPr>
            <a:normAutofit fontScale="90000"/>
          </a:bodyPr>
          <a:lstStyle/>
          <a:p>
            <a:r>
              <a:rPr lang="en-US" dirty="0">
                <a:solidFill>
                  <a:srgbClr val="ECF6F2"/>
                </a:solidFill>
                <a:effectLst>
                  <a:outerShdw blurRad="38100" dist="38100" dir="2700000" algn="tl">
                    <a:srgbClr val="000000">
                      <a:alpha val="43137"/>
                    </a:srgbClr>
                  </a:outerShdw>
                </a:effectLst>
                <a:latin typeface="ADAM.CG PRO" pitchFamily="50" charset="0"/>
              </a:rPr>
              <a:t>The Power In </a:t>
            </a:r>
            <a:r>
              <a:rPr lang="en-US" dirty="0">
                <a:solidFill>
                  <a:srgbClr val="A3E274"/>
                </a:solidFill>
                <a:effectLst>
                  <a:outerShdw blurRad="38100" dist="38100" dir="2700000" algn="tl">
                    <a:srgbClr val="000000">
                      <a:alpha val="43137"/>
                    </a:srgbClr>
                  </a:outerShdw>
                </a:effectLst>
                <a:latin typeface="ADAM.CG PRO" pitchFamily="50" charset="0"/>
              </a:rPr>
              <a:t>Praise</a:t>
            </a:r>
          </a:p>
        </p:txBody>
      </p:sp>
    </p:spTree>
    <p:extLst>
      <p:ext uri="{BB962C8B-B14F-4D97-AF65-F5344CB8AC3E}">
        <p14:creationId xmlns:p14="http://schemas.microsoft.com/office/powerpoint/2010/main" val="15992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49465-C752-4B10-89AD-0CD521ABCA2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5D97736-5932-40DA-AB60-6B020A9BF770}"/>
              </a:ext>
            </a:extLst>
          </p:cNvPr>
          <p:cNvSpPr>
            <a:spLocks noGrp="1"/>
          </p:cNvSpPr>
          <p:nvPr>
            <p:ph type="body" sz="quarter" idx="10"/>
          </p:nvPr>
        </p:nvSpPr>
        <p:spPr>
          <a:xfrm>
            <a:off x="468313" y="0"/>
            <a:ext cx="5863730" cy="5143500"/>
          </a:xfrm>
        </p:spPr>
        <p:txBody>
          <a:bodyPr>
            <a:normAutofit/>
          </a:bodyPr>
          <a:lstStyle/>
          <a:p>
            <a:r>
              <a:rPr lang="en-US" dirty="0"/>
              <a:t>1 Thessalonians 4:6 That no man go beyond and defraud his brother in any matter: because that the Lord is the avenger of all such, as we also have forewarned you and testified.</a:t>
            </a:r>
          </a:p>
        </p:txBody>
      </p:sp>
    </p:spTree>
    <p:extLst>
      <p:ext uri="{BB962C8B-B14F-4D97-AF65-F5344CB8AC3E}">
        <p14:creationId xmlns:p14="http://schemas.microsoft.com/office/powerpoint/2010/main" val="2258364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49465-C752-4B10-89AD-0CD521ABCA2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5D97736-5932-40DA-AB60-6B020A9BF770}"/>
              </a:ext>
            </a:extLst>
          </p:cNvPr>
          <p:cNvSpPr>
            <a:spLocks noGrp="1"/>
          </p:cNvSpPr>
          <p:nvPr>
            <p:ph type="body" sz="quarter" idx="10"/>
          </p:nvPr>
        </p:nvSpPr>
        <p:spPr>
          <a:xfrm>
            <a:off x="468313" y="0"/>
            <a:ext cx="5863730" cy="5143500"/>
          </a:xfrm>
        </p:spPr>
        <p:txBody>
          <a:bodyPr>
            <a:normAutofit/>
          </a:bodyPr>
          <a:lstStyle/>
          <a:p>
            <a:r>
              <a:rPr lang="en-US" dirty="0"/>
              <a:t>Romans 12:19 Dearly beloved, avenge not yourselves, but rather give place unto wrath: for it is written, Vengeance is mine; I will repay, </a:t>
            </a:r>
            <a:r>
              <a:rPr lang="en-US" dirty="0" err="1"/>
              <a:t>saith</a:t>
            </a:r>
            <a:r>
              <a:rPr lang="en-US" dirty="0"/>
              <a:t> the Lord.</a:t>
            </a:r>
          </a:p>
        </p:txBody>
      </p:sp>
    </p:spTree>
    <p:extLst>
      <p:ext uri="{BB962C8B-B14F-4D97-AF65-F5344CB8AC3E}">
        <p14:creationId xmlns:p14="http://schemas.microsoft.com/office/powerpoint/2010/main" val="1325701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49465-C752-4B10-89AD-0CD521ABCA2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5D97736-5932-40DA-AB60-6B020A9BF770}"/>
              </a:ext>
            </a:extLst>
          </p:cNvPr>
          <p:cNvSpPr>
            <a:spLocks noGrp="1"/>
          </p:cNvSpPr>
          <p:nvPr>
            <p:ph type="body" sz="quarter" idx="10"/>
          </p:nvPr>
        </p:nvSpPr>
        <p:spPr>
          <a:xfrm>
            <a:off x="468313" y="0"/>
            <a:ext cx="5863730" cy="5143500"/>
          </a:xfrm>
        </p:spPr>
        <p:txBody>
          <a:bodyPr>
            <a:normAutofit/>
          </a:bodyPr>
          <a:lstStyle/>
          <a:p>
            <a:r>
              <a:rPr lang="en-US" dirty="0"/>
              <a:t>Isaiah 40:31 But they that wait upon the LORD shall renew their strength; they shall mount up with wings as eagles; they shall run, and not be weary; and they shall walk, and not faint.</a:t>
            </a:r>
          </a:p>
        </p:txBody>
      </p:sp>
    </p:spTree>
    <p:extLst>
      <p:ext uri="{BB962C8B-B14F-4D97-AF65-F5344CB8AC3E}">
        <p14:creationId xmlns:p14="http://schemas.microsoft.com/office/powerpoint/2010/main" val="3826979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13777" y="2927813"/>
            <a:ext cx="1925911" cy="967291"/>
          </a:xfrm>
        </p:spPr>
        <p:txBody>
          <a:bodyPr>
            <a:noAutofit/>
          </a:bodyPr>
          <a:lstStyle/>
          <a:p>
            <a:pPr algn="r"/>
            <a:r>
              <a:rPr lang="en-US" sz="2400" dirty="0"/>
              <a:t>Be</a:t>
            </a:r>
            <a:br>
              <a:rPr lang="en-US" sz="2400" dirty="0"/>
            </a:br>
            <a:r>
              <a:rPr lang="en-US" sz="2400" dirty="0"/>
              <a:t>humble before God’s holiness</a:t>
            </a:r>
          </a:p>
        </p:txBody>
      </p:sp>
      <p:sp>
        <p:nvSpPr>
          <p:cNvPr id="5" name="Text Placeholder 4"/>
          <p:cNvSpPr>
            <a:spLocks noGrp="1"/>
          </p:cNvSpPr>
          <p:nvPr>
            <p:ph type="body" sz="quarter" idx="10"/>
          </p:nvPr>
        </p:nvSpPr>
        <p:spPr>
          <a:xfrm>
            <a:off x="468312" y="81024"/>
            <a:ext cx="6400321" cy="5127584"/>
          </a:xfrm>
        </p:spPr>
        <p:txBody>
          <a:bodyPr>
            <a:normAutofit/>
          </a:bodyPr>
          <a:lstStyle/>
          <a:p>
            <a:pPr marL="457200" indent="-457200" algn="l">
              <a:buFont typeface="Arial" panose="020B0604020202020204" pitchFamily="34" charset="0"/>
              <a:buChar char="•"/>
            </a:pPr>
            <a:r>
              <a:rPr lang="en-US" dirty="0"/>
              <a:t>Everything flips at the coming </a:t>
            </a:r>
            <a:br>
              <a:rPr lang="en-US" dirty="0"/>
            </a:br>
            <a:r>
              <a:rPr lang="en-US" dirty="0"/>
              <a:t>of the “man-child.”</a:t>
            </a:r>
          </a:p>
          <a:p>
            <a:pPr marL="457200" indent="-457200" algn="l">
              <a:buFont typeface="Arial" panose="020B0604020202020204" pitchFamily="34" charset="0"/>
              <a:buChar char="•"/>
            </a:pPr>
            <a:r>
              <a:rPr lang="en-US" u="sng" dirty="0"/>
              <a:t>Promotion</a:t>
            </a:r>
            <a:r>
              <a:rPr lang="en-US" dirty="0"/>
              <a:t> is of the Lord!</a:t>
            </a:r>
          </a:p>
        </p:txBody>
      </p:sp>
    </p:spTree>
    <p:extLst>
      <p:ext uri="{BB962C8B-B14F-4D97-AF65-F5344CB8AC3E}">
        <p14:creationId xmlns:p14="http://schemas.microsoft.com/office/powerpoint/2010/main" val="86160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49465-C752-4B10-89AD-0CD521ABCA2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5D97736-5932-40DA-AB60-6B020A9BF770}"/>
              </a:ext>
            </a:extLst>
          </p:cNvPr>
          <p:cNvSpPr>
            <a:spLocks noGrp="1"/>
          </p:cNvSpPr>
          <p:nvPr>
            <p:ph type="body" sz="quarter" idx="10"/>
          </p:nvPr>
        </p:nvSpPr>
        <p:spPr>
          <a:xfrm>
            <a:off x="468313" y="0"/>
            <a:ext cx="5863730" cy="5143500"/>
          </a:xfrm>
        </p:spPr>
        <p:txBody>
          <a:bodyPr>
            <a:normAutofit fontScale="85000" lnSpcReduction="20000"/>
          </a:bodyPr>
          <a:lstStyle/>
          <a:p>
            <a:r>
              <a:rPr lang="en-US" dirty="0"/>
              <a:t>Psalm 75:6-10  For promotion cometh neither from the east, nor from the west, nor from the south. 7  But God is the judge: he </a:t>
            </a:r>
            <a:r>
              <a:rPr lang="en-US" dirty="0" err="1"/>
              <a:t>putteth</a:t>
            </a:r>
            <a:r>
              <a:rPr lang="en-US" dirty="0"/>
              <a:t> down one, and </a:t>
            </a:r>
            <a:r>
              <a:rPr lang="en-US" dirty="0" err="1"/>
              <a:t>setteth</a:t>
            </a:r>
            <a:r>
              <a:rPr lang="en-US" dirty="0"/>
              <a:t> up another. 8  For in the hand of the LORD there is a cup, and the wine is red; it is full of mixture; and he </a:t>
            </a:r>
            <a:r>
              <a:rPr lang="en-US" dirty="0" err="1"/>
              <a:t>poureth</a:t>
            </a:r>
            <a:r>
              <a:rPr lang="en-US" dirty="0"/>
              <a:t> out of the same: but the dregs thereof, all the wicked of the earth shall wring them out, and drink them. 9  But I will declare for ever; I will sing praises to the God of Jacob. 10  All the horns of the wicked also will I cut off; but the horns of the righteous shall be exalted. </a:t>
            </a:r>
          </a:p>
        </p:txBody>
      </p:sp>
    </p:spTree>
    <p:extLst>
      <p:ext uri="{BB962C8B-B14F-4D97-AF65-F5344CB8AC3E}">
        <p14:creationId xmlns:p14="http://schemas.microsoft.com/office/powerpoint/2010/main" val="2307512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49465-C752-4B10-89AD-0CD521ABCA2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5D97736-5932-40DA-AB60-6B020A9BF770}"/>
              </a:ext>
            </a:extLst>
          </p:cNvPr>
          <p:cNvSpPr>
            <a:spLocks noGrp="1"/>
          </p:cNvSpPr>
          <p:nvPr>
            <p:ph type="body" sz="quarter" idx="10"/>
          </p:nvPr>
        </p:nvSpPr>
        <p:spPr>
          <a:xfrm>
            <a:off x="468313" y="0"/>
            <a:ext cx="5863730" cy="5143500"/>
          </a:xfrm>
        </p:spPr>
        <p:txBody>
          <a:bodyPr>
            <a:normAutofit/>
          </a:bodyPr>
          <a:lstStyle/>
          <a:p>
            <a:r>
              <a:rPr lang="en-US" dirty="0"/>
              <a:t>Psalm 24:1The earth is the LORD'S, and the fulness thereof; the world, and they that dwell therein. </a:t>
            </a:r>
          </a:p>
        </p:txBody>
      </p:sp>
    </p:spTree>
    <p:extLst>
      <p:ext uri="{BB962C8B-B14F-4D97-AF65-F5344CB8AC3E}">
        <p14:creationId xmlns:p14="http://schemas.microsoft.com/office/powerpoint/2010/main" val="3239650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13777" y="2927813"/>
            <a:ext cx="1925911" cy="967291"/>
          </a:xfrm>
        </p:spPr>
        <p:txBody>
          <a:bodyPr>
            <a:noAutofit/>
          </a:bodyPr>
          <a:lstStyle/>
          <a:p>
            <a:pPr algn="r"/>
            <a:r>
              <a:rPr lang="en-US" sz="2400" dirty="0"/>
              <a:t>Be</a:t>
            </a:r>
            <a:br>
              <a:rPr lang="en-US" sz="2400" dirty="0"/>
            </a:br>
            <a:r>
              <a:rPr lang="en-US" sz="2400" dirty="0"/>
              <a:t>humble before God’s holiness</a:t>
            </a:r>
          </a:p>
        </p:txBody>
      </p:sp>
      <p:sp>
        <p:nvSpPr>
          <p:cNvPr id="5" name="Text Placeholder 4"/>
          <p:cNvSpPr>
            <a:spLocks noGrp="1"/>
          </p:cNvSpPr>
          <p:nvPr>
            <p:ph type="body" sz="quarter" idx="10"/>
          </p:nvPr>
        </p:nvSpPr>
        <p:spPr>
          <a:xfrm>
            <a:off x="468312" y="81024"/>
            <a:ext cx="6400321" cy="5127584"/>
          </a:xfrm>
        </p:spPr>
        <p:txBody>
          <a:bodyPr>
            <a:normAutofit/>
          </a:bodyPr>
          <a:lstStyle/>
          <a:p>
            <a:pPr marL="457200" indent="-457200" algn="l">
              <a:buFont typeface="Arial" panose="020B0604020202020204" pitchFamily="34" charset="0"/>
              <a:buChar char="•"/>
            </a:pPr>
            <a:r>
              <a:rPr lang="en-US" dirty="0"/>
              <a:t>Everything flips at the coming </a:t>
            </a:r>
            <a:br>
              <a:rPr lang="en-US" dirty="0"/>
            </a:br>
            <a:r>
              <a:rPr lang="en-US" dirty="0"/>
              <a:t>of the “man-child.”</a:t>
            </a:r>
          </a:p>
          <a:p>
            <a:pPr marL="457200" indent="-457200" algn="l">
              <a:buFont typeface="Arial" panose="020B0604020202020204" pitchFamily="34" charset="0"/>
              <a:buChar char="•"/>
            </a:pPr>
            <a:r>
              <a:rPr lang="en-US" u="sng" dirty="0"/>
              <a:t>Promotion</a:t>
            </a:r>
            <a:r>
              <a:rPr lang="en-US" dirty="0"/>
              <a:t> is of the Lord!</a:t>
            </a:r>
          </a:p>
          <a:p>
            <a:pPr marL="457200" indent="-457200" algn="l">
              <a:buFont typeface="Arial" panose="020B0604020202020204" pitchFamily="34" charset="0"/>
              <a:buChar char="•"/>
            </a:pPr>
            <a:r>
              <a:rPr lang="en-US" dirty="0"/>
              <a:t>God doesn’t just </a:t>
            </a:r>
            <a:r>
              <a:rPr lang="en-US" u="sng" dirty="0"/>
              <a:t>save</a:t>
            </a:r>
            <a:r>
              <a:rPr lang="en-US" dirty="0"/>
              <a:t> us, He </a:t>
            </a:r>
            <a:r>
              <a:rPr lang="en-US" u="sng" dirty="0"/>
              <a:t>preserves</a:t>
            </a:r>
            <a:r>
              <a:rPr lang="en-US" dirty="0"/>
              <a:t> us!</a:t>
            </a:r>
          </a:p>
        </p:txBody>
      </p:sp>
    </p:spTree>
    <p:extLst>
      <p:ext uri="{BB962C8B-B14F-4D97-AF65-F5344CB8AC3E}">
        <p14:creationId xmlns:p14="http://schemas.microsoft.com/office/powerpoint/2010/main" val="397350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49465-C752-4B10-89AD-0CD521ABCA2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5D97736-5932-40DA-AB60-6B020A9BF770}"/>
              </a:ext>
            </a:extLst>
          </p:cNvPr>
          <p:cNvSpPr>
            <a:spLocks noGrp="1"/>
          </p:cNvSpPr>
          <p:nvPr>
            <p:ph type="body" sz="quarter" idx="10"/>
          </p:nvPr>
        </p:nvSpPr>
        <p:spPr>
          <a:xfrm>
            <a:off x="468313" y="0"/>
            <a:ext cx="5863730" cy="5143500"/>
          </a:xfrm>
        </p:spPr>
        <p:txBody>
          <a:bodyPr>
            <a:normAutofit/>
          </a:bodyPr>
          <a:lstStyle/>
          <a:p>
            <a:r>
              <a:rPr lang="en-US" dirty="0"/>
              <a:t>Zechariah 4:6 Then he answered and </a:t>
            </a:r>
            <a:r>
              <a:rPr lang="en-US" dirty="0" err="1"/>
              <a:t>spake</a:t>
            </a:r>
            <a:r>
              <a:rPr lang="en-US" dirty="0"/>
              <a:t> unto me, saying, This is the word of the LORD unto Zerubbabel, saying, Not by might, nor by power, but by my spirit, </a:t>
            </a:r>
            <a:r>
              <a:rPr lang="en-US" dirty="0" err="1"/>
              <a:t>saith</a:t>
            </a:r>
            <a:r>
              <a:rPr lang="en-US" dirty="0"/>
              <a:t> the LORD of hosts.</a:t>
            </a:r>
          </a:p>
        </p:txBody>
      </p:sp>
    </p:spTree>
    <p:extLst>
      <p:ext uri="{BB962C8B-B14F-4D97-AF65-F5344CB8AC3E}">
        <p14:creationId xmlns:p14="http://schemas.microsoft.com/office/powerpoint/2010/main" val="2300745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13777" y="2927813"/>
            <a:ext cx="1925911" cy="967291"/>
          </a:xfrm>
        </p:spPr>
        <p:txBody>
          <a:bodyPr>
            <a:noAutofit/>
          </a:bodyPr>
          <a:lstStyle/>
          <a:p>
            <a:pPr algn="r"/>
            <a:r>
              <a:rPr lang="en-US" sz="2400" dirty="0"/>
              <a:t>Be</a:t>
            </a:r>
            <a:br>
              <a:rPr lang="en-US" sz="2400" dirty="0"/>
            </a:br>
            <a:r>
              <a:rPr lang="en-US" sz="2400" dirty="0"/>
              <a:t>humble before God’s holiness</a:t>
            </a:r>
          </a:p>
        </p:txBody>
      </p:sp>
      <p:sp>
        <p:nvSpPr>
          <p:cNvPr id="5" name="Text Placeholder 4"/>
          <p:cNvSpPr>
            <a:spLocks noGrp="1"/>
          </p:cNvSpPr>
          <p:nvPr>
            <p:ph type="body" sz="quarter" idx="10"/>
          </p:nvPr>
        </p:nvSpPr>
        <p:spPr>
          <a:xfrm>
            <a:off x="468312" y="81024"/>
            <a:ext cx="6400321" cy="5127584"/>
          </a:xfrm>
        </p:spPr>
        <p:txBody>
          <a:bodyPr>
            <a:normAutofit/>
          </a:bodyPr>
          <a:lstStyle/>
          <a:p>
            <a:pPr marL="457200" indent="-457200" algn="l">
              <a:buFont typeface="Arial" panose="020B0604020202020204" pitchFamily="34" charset="0"/>
              <a:buChar char="•"/>
            </a:pPr>
            <a:r>
              <a:rPr lang="en-US" dirty="0"/>
              <a:t>Everything flips at the coming </a:t>
            </a:r>
            <a:br>
              <a:rPr lang="en-US" dirty="0"/>
            </a:br>
            <a:r>
              <a:rPr lang="en-US" dirty="0"/>
              <a:t>of the “man-child.”</a:t>
            </a:r>
          </a:p>
          <a:p>
            <a:pPr marL="457200" indent="-457200" algn="l">
              <a:buFont typeface="Arial" panose="020B0604020202020204" pitchFamily="34" charset="0"/>
              <a:buChar char="•"/>
            </a:pPr>
            <a:r>
              <a:rPr lang="en-US" u="sng" dirty="0"/>
              <a:t>Promotion</a:t>
            </a:r>
            <a:r>
              <a:rPr lang="en-US" dirty="0"/>
              <a:t> is of the Lord!</a:t>
            </a:r>
          </a:p>
          <a:p>
            <a:pPr marL="457200" indent="-457200" algn="l">
              <a:buFont typeface="Arial" panose="020B0604020202020204" pitchFamily="34" charset="0"/>
              <a:buChar char="•"/>
            </a:pPr>
            <a:r>
              <a:rPr lang="en-US" dirty="0"/>
              <a:t>God doesn’t just </a:t>
            </a:r>
            <a:r>
              <a:rPr lang="en-US" u="sng" dirty="0"/>
              <a:t>save</a:t>
            </a:r>
            <a:r>
              <a:rPr lang="en-US" dirty="0"/>
              <a:t> us, He </a:t>
            </a:r>
            <a:r>
              <a:rPr lang="en-US" u="sng" dirty="0"/>
              <a:t>preserves</a:t>
            </a:r>
            <a:r>
              <a:rPr lang="en-US" dirty="0"/>
              <a:t> us!</a:t>
            </a:r>
          </a:p>
          <a:p>
            <a:pPr lvl="1">
              <a:buFont typeface="Arial" panose="020B0604020202020204" pitchFamily="34" charset="0"/>
              <a:buChar char="•"/>
            </a:pPr>
            <a:r>
              <a:rPr lang="en-US" sz="2400" u="sng" dirty="0"/>
              <a:t>Near</a:t>
            </a:r>
            <a:r>
              <a:rPr lang="en-US" sz="2400" dirty="0"/>
              <a:t> fulfillment: 10a - Victory over the </a:t>
            </a:r>
            <a:r>
              <a:rPr lang="en-US" sz="2400" u="sng" dirty="0"/>
              <a:t>Philistines</a:t>
            </a:r>
            <a:r>
              <a:rPr lang="en-US" sz="2400" dirty="0"/>
              <a:t>. 1 Sam 5:4; 7:10</a:t>
            </a:r>
          </a:p>
          <a:p>
            <a:pPr lvl="1">
              <a:buFont typeface="Arial" panose="020B0604020202020204" pitchFamily="34" charset="0"/>
              <a:buChar char="•"/>
            </a:pPr>
            <a:r>
              <a:rPr lang="en-US" sz="2400" u="sng" dirty="0"/>
              <a:t>Ultimate</a:t>
            </a:r>
            <a:r>
              <a:rPr lang="en-US" sz="2400" dirty="0"/>
              <a:t> fulfillment: The </a:t>
            </a:r>
            <a:r>
              <a:rPr lang="en-US" sz="2400" u="sng" dirty="0"/>
              <a:t>second coming</a:t>
            </a:r>
            <a:r>
              <a:rPr lang="en-US" sz="2400" dirty="0"/>
              <a:t> of Christ! Ps 18; 2 Sam 22!</a:t>
            </a:r>
          </a:p>
        </p:txBody>
      </p:sp>
    </p:spTree>
    <p:extLst>
      <p:ext uri="{BB962C8B-B14F-4D97-AF65-F5344CB8AC3E}">
        <p14:creationId xmlns:p14="http://schemas.microsoft.com/office/powerpoint/2010/main" val="86508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49465-C752-4B10-89AD-0CD521ABCA2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5D97736-5932-40DA-AB60-6B020A9BF770}"/>
              </a:ext>
            </a:extLst>
          </p:cNvPr>
          <p:cNvSpPr>
            <a:spLocks noGrp="1"/>
          </p:cNvSpPr>
          <p:nvPr>
            <p:ph type="body" sz="quarter" idx="10"/>
          </p:nvPr>
        </p:nvSpPr>
        <p:spPr>
          <a:xfrm>
            <a:off x="468313" y="0"/>
            <a:ext cx="5863730" cy="5143500"/>
          </a:xfrm>
        </p:spPr>
        <p:txBody>
          <a:bodyPr>
            <a:normAutofit/>
          </a:bodyPr>
          <a:lstStyle/>
          <a:p>
            <a:r>
              <a:rPr lang="en-US" dirty="0"/>
              <a:t>Psalm 2:7-9 I will declare the decree: the LORD hath said unto me, Thou art my Son; this day have I begotten thee. 8  Ask of me, and I shall give thee the heathen for thine inheritance, and the uttermost parts of the earth for thy possession. 9  Thou shalt break them with a rod of iron; thou shalt dash them in pieces like a potter's vessel.</a:t>
            </a:r>
          </a:p>
        </p:txBody>
      </p:sp>
    </p:spTree>
    <p:extLst>
      <p:ext uri="{BB962C8B-B14F-4D97-AF65-F5344CB8AC3E}">
        <p14:creationId xmlns:p14="http://schemas.microsoft.com/office/powerpoint/2010/main" val="3537809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91756" y="3298051"/>
            <a:ext cx="1925911" cy="967291"/>
          </a:xfrm>
        </p:spPr>
        <p:txBody>
          <a:bodyPr>
            <a:normAutofit fontScale="90000"/>
          </a:bodyPr>
          <a:lstStyle/>
          <a:p>
            <a:r>
              <a:rPr lang="en-US" sz="3200" u="sng" dirty="0"/>
              <a:t>Rejoice</a:t>
            </a:r>
            <a:r>
              <a:rPr lang="en-US" sz="3200" dirty="0"/>
              <a:t> in the Lord.</a:t>
            </a:r>
          </a:p>
        </p:txBody>
      </p:sp>
      <p:sp>
        <p:nvSpPr>
          <p:cNvPr id="5" name="Text Placeholder 4"/>
          <p:cNvSpPr>
            <a:spLocks noGrp="1"/>
          </p:cNvSpPr>
          <p:nvPr>
            <p:ph type="body" sz="quarter" idx="10"/>
          </p:nvPr>
        </p:nvSpPr>
        <p:spPr>
          <a:xfrm>
            <a:off x="468312" y="81024"/>
            <a:ext cx="8241637" cy="5127584"/>
          </a:xfrm>
        </p:spPr>
        <p:txBody>
          <a:bodyPr>
            <a:normAutofit/>
          </a:bodyPr>
          <a:lstStyle/>
          <a:p>
            <a:pPr marL="457200" indent="-457200" algn="l">
              <a:buFont typeface="Arial" panose="020B0604020202020204" pitchFamily="34" charset="0"/>
              <a:buChar char="•"/>
            </a:pPr>
            <a:r>
              <a:rPr lang="en-US" dirty="0"/>
              <a:t>What does your heart rejoice in?</a:t>
            </a:r>
          </a:p>
          <a:p>
            <a:pPr lvl="1">
              <a:buFont typeface="Arial" panose="020B0604020202020204" pitchFamily="34" charset="0"/>
              <a:buChar char="•"/>
            </a:pPr>
            <a:r>
              <a:rPr lang="en-US" sz="2600" dirty="0"/>
              <a:t>Luke 1:46 And Mary said, My soul doth magnify the Lord,</a:t>
            </a:r>
          </a:p>
          <a:p>
            <a:pPr lvl="1">
              <a:buFont typeface="Arial" panose="020B0604020202020204" pitchFamily="34" charset="0"/>
              <a:buChar char="•"/>
            </a:pPr>
            <a:r>
              <a:rPr lang="en-US" sz="2600" dirty="0"/>
              <a:t>Philippians 4:4 Rejoice in the Lord </a:t>
            </a:r>
            <a:r>
              <a:rPr lang="en-US" sz="2600" dirty="0" err="1"/>
              <a:t>alway</a:t>
            </a:r>
            <a:r>
              <a:rPr lang="en-US" sz="2600" dirty="0"/>
              <a:t>: and again I say, Rejoice.</a:t>
            </a:r>
          </a:p>
          <a:p>
            <a:pPr marL="457200" indent="-457200" algn="l">
              <a:buFont typeface="Arial" panose="020B0604020202020204" pitchFamily="34" charset="0"/>
              <a:buChar char="•"/>
            </a:pPr>
            <a:r>
              <a:rPr lang="en-US" dirty="0"/>
              <a:t>“Salvation” = “</a:t>
            </a:r>
            <a:r>
              <a:rPr lang="en-US" u="sng" dirty="0" err="1"/>
              <a:t>Yeshua</a:t>
            </a:r>
            <a:r>
              <a:rPr lang="en-US" dirty="0"/>
              <a:t>” The name</a:t>
            </a:r>
            <a:br>
              <a:rPr lang="en-US" dirty="0"/>
            </a:br>
            <a:r>
              <a:rPr lang="en-US" dirty="0"/>
              <a:t>“Joshua” (OT) is “</a:t>
            </a:r>
            <a:r>
              <a:rPr lang="en-US" u="sng" dirty="0"/>
              <a:t>Jesus</a:t>
            </a:r>
            <a:r>
              <a:rPr lang="en-US" dirty="0"/>
              <a:t>” (NT.)</a:t>
            </a:r>
          </a:p>
          <a:p>
            <a:pPr marL="914400" indent="-457200" algn="l">
              <a:buFont typeface="Arial" panose="020B0604020202020204" pitchFamily="34" charset="0"/>
              <a:buChar char="•"/>
            </a:pPr>
            <a:r>
              <a:rPr lang="en-US" sz="2200" dirty="0"/>
              <a:t>Isa 12:2 Behold, God is my salvation; </a:t>
            </a:r>
            <a:br>
              <a:rPr lang="en-US" sz="2200" dirty="0"/>
            </a:br>
            <a:r>
              <a:rPr lang="en-US" sz="2200" dirty="0"/>
              <a:t>I will trust, and not be afraid: for the</a:t>
            </a:r>
            <a:br>
              <a:rPr lang="en-US" sz="2200" dirty="0"/>
            </a:br>
            <a:r>
              <a:rPr lang="en-US" sz="2200" dirty="0"/>
              <a:t>LORD JEHOVAH is my strength and my</a:t>
            </a:r>
            <a:br>
              <a:rPr lang="en-US" sz="2200" dirty="0"/>
            </a:br>
            <a:r>
              <a:rPr lang="en-US" sz="2200" dirty="0"/>
              <a:t>song; he also is become my salvation. </a:t>
            </a:r>
            <a:endParaRPr lang="en-US" dirty="0"/>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tanding in the grass&#10;&#10;Description generated with very high confidence">
            <a:extLst>
              <a:ext uri="{FF2B5EF4-FFF2-40B4-BE49-F238E27FC236}">
                <a16:creationId xmlns:a16="http://schemas.microsoft.com/office/drawing/2014/main" id="{537C0D39-8BF3-4350-A97C-14F336F3D21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 Placeholder 4"/>
          <p:cNvSpPr>
            <a:spLocks noGrp="1"/>
          </p:cNvSpPr>
          <p:nvPr>
            <p:ph type="body" sz="quarter" idx="11"/>
          </p:nvPr>
        </p:nvSpPr>
        <p:spPr>
          <a:xfrm>
            <a:off x="6707529" y="3553428"/>
            <a:ext cx="1821093" cy="949125"/>
          </a:xfrm>
        </p:spPr>
        <p:txBody>
          <a:bodyPr/>
          <a:lstStyle/>
          <a:p>
            <a:pPr algn="r"/>
            <a:r>
              <a:rPr lang="en-US" sz="2000" dirty="0">
                <a:solidFill>
                  <a:srgbClr val="FFFFFF"/>
                </a:solidFill>
                <a:latin typeface="ABeeZee" panose="02000000000000000000" pitchFamily="50" charset="0"/>
              </a:rPr>
              <a:t>“My </a:t>
            </a:r>
          </a:p>
          <a:p>
            <a:pPr algn="r"/>
            <a:r>
              <a:rPr lang="en-US" sz="2000" dirty="0">
                <a:solidFill>
                  <a:srgbClr val="FFFFFF"/>
                </a:solidFill>
                <a:latin typeface="ABeeZee" panose="02000000000000000000" pitchFamily="50" charset="0"/>
              </a:rPr>
              <a:t>heart </a:t>
            </a:r>
            <a:r>
              <a:rPr lang="en-US" sz="2000" dirty="0" err="1">
                <a:solidFill>
                  <a:srgbClr val="FFFFFF"/>
                </a:solidFill>
                <a:latin typeface="ABeeZee" panose="02000000000000000000" pitchFamily="50" charset="0"/>
              </a:rPr>
              <a:t>rejoiceth</a:t>
            </a:r>
            <a:r>
              <a:rPr lang="en-US" sz="2000" dirty="0">
                <a:solidFill>
                  <a:srgbClr val="FFFFFF"/>
                </a:solidFill>
                <a:latin typeface="ABeeZee" panose="02000000000000000000" pitchFamily="50" charset="0"/>
              </a:rPr>
              <a:t> </a:t>
            </a:r>
            <a:br>
              <a:rPr lang="en-US" sz="2000" dirty="0">
                <a:solidFill>
                  <a:srgbClr val="FFFFFF"/>
                </a:solidFill>
                <a:latin typeface="ABeeZee" panose="02000000000000000000" pitchFamily="50" charset="0"/>
              </a:rPr>
            </a:br>
            <a:r>
              <a:rPr lang="en-US" sz="2000" dirty="0">
                <a:solidFill>
                  <a:srgbClr val="FFFFFF"/>
                </a:solidFill>
                <a:latin typeface="ABeeZee" panose="02000000000000000000" pitchFamily="50" charset="0"/>
              </a:rPr>
              <a:t>in the LORD”</a:t>
            </a:r>
          </a:p>
        </p:txBody>
      </p:sp>
      <p:sp>
        <p:nvSpPr>
          <p:cNvPr id="3" name="Title 2"/>
          <p:cNvSpPr>
            <a:spLocks noGrp="1"/>
          </p:cNvSpPr>
          <p:nvPr>
            <p:ph type="title"/>
          </p:nvPr>
        </p:nvSpPr>
        <p:spPr>
          <a:xfrm>
            <a:off x="5133372" y="953437"/>
            <a:ext cx="3291078" cy="1577202"/>
          </a:xfrm>
        </p:spPr>
        <p:txBody>
          <a:bodyPr>
            <a:normAutofit fontScale="90000"/>
          </a:bodyPr>
          <a:lstStyle/>
          <a:p>
            <a:r>
              <a:rPr lang="en-US" dirty="0">
                <a:solidFill>
                  <a:srgbClr val="ECF6F2"/>
                </a:solidFill>
                <a:effectLst>
                  <a:outerShdw blurRad="38100" dist="38100" dir="2700000" algn="tl">
                    <a:srgbClr val="000000">
                      <a:alpha val="43137"/>
                    </a:srgbClr>
                  </a:outerShdw>
                </a:effectLst>
                <a:latin typeface="ADAM.CG PRO" pitchFamily="50" charset="0"/>
              </a:rPr>
              <a:t>The Power In </a:t>
            </a:r>
            <a:r>
              <a:rPr lang="en-US" dirty="0">
                <a:solidFill>
                  <a:srgbClr val="A3E274"/>
                </a:solidFill>
                <a:effectLst>
                  <a:outerShdw blurRad="38100" dist="38100" dir="2700000" algn="tl">
                    <a:srgbClr val="000000">
                      <a:alpha val="43137"/>
                    </a:srgbClr>
                  </a:outerShdw>
                </a:effectLst>
                <a:latin typeface="ADAM.CG PRO" pitchFamily="50" charset="0"/>
              </a:rPr>
              <a:t>Praise</a:t>
            </a:r>
          </a:p>
        </p:txBody>
      </p:sp>
    </p:spTree>
    <p:extLst>
      <p:ext uri="{BB962C8B-B14F-4D97-AF65-F5344CB8AC3E}">
        <p14:creationId xmlns:p14="http://schemas.microsoft.com/office/powerpoint/2010/main" val="3737232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13BF9-5161-4326-A017-3D159E07AE9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F9ED3F4-1228-43CD-87B0-C8100FBE7172}"/>
              </a:ext>
            </a:extLst>
          </p:cNvPr>
          <p:cNvSpPr>
            <a:spLocks noGrp="1"/>
          </p:cNvSpPr>
          <p:nvPr>
            <p:ph type="body" sz="quarter" idx="10"/>
          </p:nvPr>
        </p:nvSpPr>
        <p:spPr>
          <a:xfrm>
            <a:off x="468312" y="356299"/>
            <a:ext cx="6159315" cy="4425252"/>
          </a:xfrm>
        </p:spPr>
        <p:txBody>
          <a:bodyPr>
            <a:normAutofit fontScale="92500"/>
          </a:bodyPr>
          <a:lstStyle/>
          <a:p>
            <a:r>
              <a:rPr lang="en-US" dirty="0"/>
              <a:t>1 Corinthians 1:27-31 But God hath chosen the foolish things of the world to confound the wise; and God hath chosen the weak things of the world to confound the things which are mighty; 28  And base things of the world, and things which are despised, hath God chosen, yea, and things which are not, to bring to </a:t>
            </a:r>
            <a:r>
              <a:rPr lang="en-US" dirty="0" err="1"/>
              <a:t>nought</a:t>
            </a:r>
            <a:r>
              <a:rPr lang="en-US" dirty="0"/>
              <a:t> things that are:</a:t>
            </a:r>
          </a:p>
        </p:txBody>
      </p:sp>
    </p:spTree>
    <p:extLst>
      <p:ext uri="{BB962C8B-B14F-4D97-AF65-F5344CB8AC3E}">
        <p14:creationId xmlns:p14="http://schemas.microsoft.com/office/powerpoint/2010/main" val="2387132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13BF9-5161-4326-A017-3D159E07AE9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F9ED3F4-1228-43CD-87B0-C8100FBE7172}"/>
              </a:ext>
            </a:extLst>
          </p:cNvPr>
          <p:cNvSpPr>
            <a:spLocks noGrp="1"/>
          </p:cNvSpPr>
          <p:nvPr>
            <p:ph type="body" sz="quarter" idx="10"/>
          </p:nvPr>
        </p:nvSpPr>
        <p:spPr>
          <a:xfrm>
            <a:off x="468312" y="356299"/>
            <a:ext cx="6130961" cy="4425252"/>
          </a:xfrm>
        </p:spPr>
        <p:txBody>
          <a:bodyPr>
            <a:normAutofit/>
          </a:bodyPr>
          <a:lstStyle/>
          <a:p>
            <a:r>
              <a:rPr lang="en-US" dirty="0"/>
              <a:t>29  That no flesh should glory in his presence. 30  But of him are ye in Christ Jesus, who of God is made unto us wisdom, and righteousness, and sanctification, and redemption: 31  That, according as it is written, He that </a:t>
            </a:r>
            <a:r>
              <a:rPr lang="en-US" dirty="0" err="1"/>
              <a:t>glorieth</a:t>
            </a:r>
            <a:r>
              <a:rPr lang="en-US" dirty="0"/>
              <a:t>, let him glory in the Lord.</a:t>
            </a:r>
          </a:p>
        </p:txBody>
      </p:sp>
    </p:spTree>
    <p:extLst>
      <p:ext uri="{BB962C8B-B14F-4D97-AF65-F5344CB8AC3E}">
        <p14:creationId xmlns:p14="http://schemas.microsoft.com/office/powerpoint/2010/main" val="3621383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13BF9-5161-4326-A017-3D159E07AE9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F9ED3F4-1228-43CD-87B0-C8100FBE7172}"/>
              </a:ext>
            </a:extLst>
          </p:cNvPr>
          <p:cNvSpPr>
            <a:spLocks noGrp="1"/>
          </p:cNvSpPr>
          <p:nvPr>
            <p:ph type="body" sz="quarter" idx="10"/>
          </p:nvPr>
        </p:nvSpPr>
        <p:spPr/>
        <p:txBody>
          <a:bodyPr/>
          <a:lstStyle/>
          <a:p>
            <a:r>
              <a:rPr lang="en-US" dirty="0"/>
              <a:t>Exodus 21:29 But if the ox were wont to push with his horn in time past, and it hath been testified to his owner, and he hath not kept him in, but that he hath killed a man or a woman; the ox shall be stoned, and his owner also shall be put to death. </a:t>
            </a:r>
          </a:p>
        </p:txBody>
      </p:sp>
    </p:spTree>
    <p:extLst>
      <p:ext uri="{BB962C8B-B14F-4D97-AF65-F5344CB8AC3E}">
        <p14:creationId xmlns:p14="http://schemas.microsoft.com/office/powerpoint/2010/main" val="2741034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49465-C752-4B10-89AD-0CD521ABCA2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5D97736-5932-40DA-AB60-6B020A9BF770}"/>
              </a:ext>
            </a:extLst>
          </p:cNvPr>
          <p:cNvSpPr>
            <a:spLocks noGrp="1"/>
          </p:cNvSpPr>
          <p:nvPr>
            <p:ph type="body" sz="quarter" idx="10"/>
          </p:nvPr>
        </p:nvSpPr>
        <p:spPr/>
        <p:txBody>
          <a:bodyPr>
            <a:normAutofit lnSpcReduction="10000"/>
          </a:bodyPr>
          <a:lstStyle/>
          <a:p>
            <a:r>
              <a:rPr lang="en-US" dirty="0"/>
              <a:t>Psalm 18:1-3 I will love thee, O LORD, my strength. 2  The LORD is my rock, and my fortress, and my deliverer; my God, my strength, in whom I will trust; my buckler, and the horn of my salvation, and my high tower. 3 I will call upon the LORD, who is worthy to be praised: so shall I be saved from mine enemies. </a:t>
            </a:r>
          </a:p>
        </p:txBody>
      </p:sp>
    </p:spTree>
    <p:extLst>
      <p:ext uri="{BB962C8B-B14F-4D97-AF65-F5344CB8AC3E}">
        <p14:creationId xmlns:p14="http://schemas.microsoft.com/office/powerpoint/2010/main" val="543168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13777" y="2927813"/>
            <a:ext cx="1925911" cy="967291"/>
          </a:xfrm>
        </p:spPr>
        <p:txBody>
          <a:bodyPr>
            <a:noAutofit/>
          </a:bodyPr>
          <a:lstStyle/>
          <a:p>
            <a:pPr algn="r"/>
            <a:r>
              <a:rPr lang="en-US" sz="2400" dirty="0"/>
              <a:t>Be</a:t>
            </a:r>
            <a:br>
              <a:rPr lang="en-US" sz="2400" dirty="0"/>
            </a:br>
            <a:r>
              <a:rPr lang="en-US" sz="2400" dirty="0"/>
              <a:t>humble before God’s holiness</a:t>
            </a:r>
          </a:p>
        </p:txBody>
      </p:sp>
      <p:sp>
        <p:nvSpPr>
          <p:cNvPr id="5" name="Text Placeholder 4"/>
          <p:cNvSpPr>
            <a:spLocks noGrp="1"/>
          </p:cNvSpPr>
          <p:nvPr>
            <p:ph type="body" sz="quarter" idx="10"/>
          </p:nvPr>
        </p:nvSpPr>
        <p:spPr>
          <a:xfrm>
            <a:off x="468312" y="81024"/>
            <a:ext cx="6400321" cy="5127584"/>
          </a:xfrm>
        </p:spPr>
        <p:txBody>
          <a:bodyPr>
            <a:normAutofit/>
          </a:bodyPr>
          <a:lstStyle/>
          <a:p>
            <a:pPr marL="457200" indent="-457200" algn="l">
              <a:buFont typeface="Arial" panose="020B0604020202020204" pitchFamily="34" charset="0"/>
              <a:buChar char="•"/>
            </a:pPr>
            <a:r>
              <a:rPr lang="en-US" dirty="0"/>
              <a:t>“Holy” = set apart</a:t>
            </a:r>
          </a:p>
          <a:p>
            <a:pPr marL="457200" indent="-457200" algn="l">
              <a:buFont typeface="Arial" panose="020B0604020202020204" pitchFamily="34" charset="0"/>
              <a:buChar char="•"/>
            </a:pPr>
            <a:r>
              <a:rPr lang="en-US" dirty="0"/>
              <a:t>“Rock” = Jesus!</a:t>
            </a:r>
          </a:p>
        </p:txBody>
      </p:sp>
    </p:spTree>
    <p:extLst>
      <p:ext uri="{BB962C8B-B14F-4D97-AF65-F5344CB8AC3E}">
        <p14:creationId xmlns:p14="http://schemas.microsoft.com/office/powerpoint/2010/main" val="341996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49465-C752-4B10-89AD-0CD521ABCA2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5D97736-5932-40DA-AB60-6B020A9BF770}"/>
              </a:ext>
            </a:extLst>
          </p:cNvPr>
          <p:cNvSpPr>
            <a:spLocks noGrp="1"/>
          </p:cNvSpPr>
          <p:nvPr>
            <p:ph type="body" sz="quarter" idx="10"/>
          </p:nvPr>
        </p:nvSpPr>
        <p:spPr>
          <a:xfrm>
            <a:off x="468313" y="0"/>
            <a:ext cx="5863730" cy="5143500"/>
          </a:xfrm>
        </p:spPr>
        <p:txBody>
          <a:bodyPr>
            <a:normAutofit fontScale="92500" lnSpcReduction="10000"/>
          </a:bodyPr>
          <a:lstStyle/>
          <a:p>
            <a:r>
              <a:rPr lang="en-US" dirty="0"/>
              <a:t>1 Corinthians 10:1-4 Moreover, brethren, I would not that ye should be ignorant, how that all our fathers were under the cloud, and all passed through the sea; 2  And were all baptized unto Moses in the cloud and in the sea; 3  And did all eat the same spiritual meat; 4  And did all drink the same spiritual drink: for they drank of that spiritual Rock that followed them: and that Rock was Christ. </a:t>
            </a:r>
          </a:p>
        </p:txBody>
      </p:sp>
    </p:spTree>
    <p:extLst>
      <p:ext uri="{BB962C8B-B14F-4D97-AF65-F5344CB8AC3E}">
        <p14:creationId xmlns:p14="http://schemas.microsoft.com/office/powerpoint/2010/main" val="3548864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13777" y="2927813"/>
            <a:ext cx="1925911" cy="967291"/>
          </a:xfrm>
        </p:spPr>
        <p:txBody>
          <a:bodyPr>
            <a:noAutofit/>
          </a:bodyPr>
          <a:lstStyle/>
          <a:p>
            <a:pPr algn="r"/>
            <a:r>
              <a:rPr lang="en-US" sz="2400" dirty="0"/>
              <a:t>Be</a:t>
            </a:r>
            <a:br>
              <a:rPr lang="en-US" sz="2400" dirty="0"/>
            </a:br>
            <a:r>
              <a:rPr lang="en-US" sz="2400" dirty="0"/>
              <a:t>humble before God’s holiness</a:t>
            </a:r>
          </a:p>
        </p:txBody>
      </p:sp>
      <p:sp>
        <p:nvSpPr>
          <p:cNvPr id="5" name="Text Placeholder 4"/>
          <p:cNvSpPr>
            <a:spLocks noGrp="1"/>
          </p:cNvSpPr>
          <p:nvPr>
            <p:ph type="body" sz="quarter" idx="10"/>
          </p:nvPr>
        </p:nvSpPr>
        <p:spPr>
          <a:xfrm>
            <a:off x="468312" y="81024"/>
            <a:ext cx="6400321" cy="5127584"/>
          </a:xfrm>
        </p:spPr>
        <p:txBody>
          <a:bodyPr>
            <a:normAutofit/>
          </a:bodyPr>
          <a:lstStyle/>
          <a:p>
            <a:pPr marL="457200" indent="-457200" algn="l">
              <a:buFont typeface="Arial" panose="020B0604020202020204" pitchFamily="34" charset="0"/>
              <a:buChar char="•"/>
            </a:pPr>
            <a:r>
              <a:rPr lang="en-US" dirty="0"/>
              <a:t>“Holy” = set apart</a:t>
            </a:r>
          </a:p>
          <a:p>
            <a:pPr marL="457200" indent="-457200" algn="l">
              <a:buFont typeface="Arial" panose="020B0604020202020204" pitchFamily="34" charset="0"/>
              <a:buChar char="•"/>
            </a:pPr>
            <a:r>
              <a:rPr lang="en-US" dirty="0"/>
              <a:t>“Rock” = Jesus!</a:t>
            </a:r>
          </a:p>
          <a:p>
            <a:pPr marL="457200" indent="-457200" algn="l">
              <a:buFont typeface="Arial" panose="020B0604020202020204" pitchFamily="34" charset="0"/>
              <a:buChar char="•"/>
            </a:pPr>
            <a:r>
              <a:rPr lang="en-US" dirty="0"/>
              <a:t>God is an avenger.</a:t>
            </a:r>
          </a:p>
        </p:txBody>
      </p:sp>
    </p:spTree>
    <p:extLst>
      <p:ext uri="{BB962C8B-B14F-4D97-AF65-F5344CB8AC3E}">
        <p14:creationId xmlns:p14="http://schemas.microsoft.com/office/powerpoint/2010/main" val="393566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2470</TotalTime>
  <Words>848</Words>
  <Application>Microsoft Office PowerPoint</Application>
  <PresentationFormat>On-screen Show (16:9)</PresentationFormat>
  <Paragraphs>44</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ABeeZee</vt:lpstr>
      <vt:lpstr>ADAM.CG PRO</vt:lpstr>
      <vt:lpstr>Adelle-Regular</vt:lpstr>
      <vt:lpstr>Apple Chancery</vt:lpstr>
      <vt:lpstr>Arial</vt:lpstr>
      <vt:lpstr>Trebuchet MS</vt:lpstr>
      <vt:lpstr>Default</vt:lpstr>
      <vt:lpstr>The Power In Praise</vt:lpstr>
      <vt:lpstr>Rejoice in the Lord.</vt:lpstr>
      <vt:lpstr>PowerPoint Presentation</vt:lpstr>
      <vt:lpstr>PowerPoint Presentation</vt:lpstr>
      <vt:lpstr>PowerPoint Presentation</vt:lpstr>
      <vt:lpstr>PowerPoint Presentation</vt:lpstr>
      <vt:lpstr>Be humble before God’s holiness</vt:lpstr>
      <vt:lpstr>PowerPoint Presentation</vt:lpstr>
      <vt:lpstr>Be humble before God’s holiness</vt:lpstr>
      <vt:lpstr>PowerPoint Presentation</vt:lpstr>
      <vt:lpstr>PowerPoint Presentation</vt:lpstr>
      <vt:lpstr>PowerPoint Presentation</vt:lpstr>
      <vt:lpstr>Be humble before God’s holiness</vt:lpstr>
      <vt:lpstr>PowerPoint Presentation</vt:lpstr>
      <vt:lpstr>PowerPoint Presentation</vt:lpstr>
      <vt:lpstr>Be humble before God’s holiness</vt:lpstr>
      <vt:lpstr>PowerPoint Presentation</vt:lpstr>
      <vt:lpstr>Be humble before God’s holiness</vt:lpstr>
      <vt:lpstr>PowerPoint Presentation</vt:lpstr>
      <vt:lpstr>The Power In Praise</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Sam M.</cp:lastModifiedBy>
  <cp:revision>22</cp:revision>
  <dcterms:created xsi:type="dcterms:W3CDTF">2014-03-26T14:03:34Z</dcterms:created>
  <dcterms:modified xsi:type="dcterms:W3CDTF">2017-09-10T13:44:49Z</dcterms:modified>
</cp:coreProperties>
</file>